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4"/>
  </p:sldMasterIdLst>
  <p:notesMasterIdLst>
    <p:notesMasterId r:id="rId14"/>
  </p:notesMasterIdLst>
  <p:handoutMasterIdLst>
    <p:handoutMasterId r:id="rId15"/>
  </p:handoutMasterIdLst>
  <p:sldIdLst>
    <p:sldId id="307" r:id="rId5"/>
    <p:sldId id="318" r:id="rId6"/>
    <p:sldId id="317" r:id="rId7"/>
    <p:sldId id="319" r:id="rId8"/>
    <p:sldId id="314" r:id="rId9"/>
    <p:sldId id="315" r:id="rId10"/>
    <p:sldId id="316" r:id="rId11"/>
    <p:sldId id="321" r:id="rId12"/>
    <p:sldId id="32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DE567E-1158-4A3A-8B7E-56711B38BAF2}" v="9" dt="2026-08-10T11:25:27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85956" autoAdjust="0"/>
  </p:normalViewPr>
  <p:slideViewPr>
    <p:cSldViewPr snapToGrid="0">
      <p:cViewPr varScale="1">
        <p:scale>
          <a:sx n="95" d="100"/>
          <a:sy n="95" d="100"/>
        </p:scale>
        <p:origin x="918" y="7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 Clarke" userId="f94ea6c7a00dec1b" providerId="LiveId" clId="{A76B7296-A2AB-45D2-AD86-5B527F991654}"/>
    <pc:docChg chg="undo custSel addSld modSld">
      <pc:chgData name="Russ Clarke" userId="f94ea6c7a00dec1b" providerId="LiveId" clId="{A76B7296-A2AB-45D2-AD86-5B527F991654}" dt="2026-08-12T11:16:04.826" v="2786" actId="1076"/>
      <pc:docMkLst>
        <pc:docMk/>
      </pc:docMkLst>
      <pc:sldChg chg="modSp mod">
        <pc:chgData name="Russ Clarke" userId="f94ea6c7a00dec1b" providerId="LiveId" clId="{A76B7296-A2AB-45D2-AD86-5B527F991654}" dt="2026-07-26T22:11:00.284" v="1755" actId="207"/>
        <pc:sldMkLst>
          <pc:docMk/>
          <pc:sldMk cId="1613598062" sldId="307"/>
        </pc:sldMkLst>
        <pc:spChg chg="mod">
          <ac:chgData name="Russ Clarke" userId="f94ea6c7a00dec1b" providerId="LiveId" clId="{A76B7296-A2AB-45D2-AD86-5B527F991654}" dt="2026-07-26T22:11:00.284" v="1755" actId="207"/>
          <ac:spMkLst>
            <pc:docMk/>
            <pc:sldMk cId="1613598062" sldId="307"/>
            <ac:spMk id="4" creationId="{65DE74E9-AA78-46C1-845A-0B72FA8AF35E}"/>
          </ac:spMkLst>
        </pc:spChg>
      </pc:sldChg>
      <pc:sldChg chg="modSp mod">
        <pc:chgData name="Russ Clarke" userId="f94ea6c7a00dec1b" providerId="LiveId" clId="{A76B7296-A2AB-45D2-AD86-5B527F991654}" dt="2026-08-12T11:16:04.826" v="2786" actId="1076"/>
        <pc:sldMkLst>
          <pc:docMk/>
          <pc:sldMk cId="2311961270" sldId="314"/>
        </pc:sldMkLst>
        <pc:spChg chg="mod">
          <ac:chgData name="Russ Clarke" userId="f94ea6c7a00dec1b" providerId="LiveId" clId="{A76B7296-A2AB-45D2-AD86-5B527F991654}" dt="2026-08-12T11:16:04.826" v="2786" actId="1076"/>
          <ac:spMkLst>
            <pc:docMk/>
            <pc:sldMk cId="2311961270" sldId="314"/>
            <ac:spMk id="4" creationId="{65DE74E9-AA78-46C1-845A-0B72FA8AF35E}"/>
          </ac:spMkLst>
        </pc:spChg>
      </pc:sldChg>
      <pc:sldChg chg="addSp modSp mod">
        <pc:chgData name="Russ Clarke" userId="f94ea6c7a00dec1b" providerId="LiveId" clId="{A76B7296-A2AB-45D2-AD86-5B527F991654}" dt="2026-07-26T22:54:39.168" v="2702" actId="1076"/>
        <pc:sldMkLst>
          <pc:docMk/>
          <pc:sldMk cId="10020791" sldId="315"/>
        </pc:sldMkLst>
        <pc:spChg chg="mod">
          <ac:chgData name="Russ Clarke" userId="f94ea6c7a00dec1b" providerId="LiveId" clId="{A76B7296-A2AB-45D2-AD86-5B527F991654}" dt="2026-07-26T22:47:55.714" v="2669" actId="20577"/>
          <ac:spMkLst>
            <pc:docMk/>
            <pc:sldMk cId="10020791" sldId="315"/>
            <ac:spMk id="11" creationId="{55F25729-CC99-1349-FFAF-3238B2D5C04E}"/>
          </ac:spMkLst>
        </pc:spChg>
        <pc:picChg chg="add mod">
          <ac:chgData name="Russ Clarke" userId="f94ea6c7a00dec1b" providerId="LiveId" clId="{A76B7296-A2AB-45D2-AD86-5B527F991654}" dt="2026-07-26T22:54:39.168" v="2702" actId="1076"/>
          <ac:picMkLst>
            <pc:docMk/>
            <pc:sldMk cId="10020791" sldId="315"/>
            <ac:picMk id="3" creationId="{7EE1D4A0-7F60-089B-CB05-71BD6242A2AC}"/>
          </ac:picMkLst>
        </pc:picChg>
      </pc:sldChg>
      <pc:sldChg chg="modSp mod">
        <pc:chgData name="Russ Clarke" userId="f94ea6c7a00dec1b" providerId="LiveId" clId="{A76B7296-A2AB-45D2-AD86-5B527F991654}" dt="2026-08-10T17:42:44.499" v="2785" actId="20577"/>
        <pc:sldMkLst>
          <pc:docMk/>
          <pc:sldMk cId="1857716896" sldId="316"/>
        </pc:sldMkLst>
        <pc:spChg chg="mod">
          <ac:chgData name="Russ Clarke" userId="f94ea6c7a00dec1b" providerId="LiveId" clId="{A76B7296-A2AB-45D2-AD86-5B527F991654}" dt="2026-08-10T17:42:44.499" v="2785" actId="20577"/>
          <ac:spMkLst>
            <pc:docMk/>
            <pc:sldMk cId="1857716896" sldId="316"/>
            <ac:spMk id="2" creationId="{D0816BF7-FCAF-F6DB-AF80-9EA61447091A}"/>
          </ac:spMkLst>
        </pc:spChg>
        <pc:spChg chg="mod">
          <ac:chgData name="Russ Clarke" userId="f94ea6c7a00dec1b" providerId="LiveId" clId="{A76B7296-A2AB-45D2-AD86-5B527F991654}" dt="2026-07-14T14:30:31.996" v="1422" actId="14100"/>
          <ac:spMkLst>
            <pc:docMk/>
            <pc:sldMk cId="1857716896" sldId="316"/>
            <ac:spMk id="4" creationId="{65DE74E9-AA78-46C1-845A-0B72FA8AF35E}"/>
          </ac:spMkLst>
        </pc:spChg>
      </pc:sldChg>
      <pc:sldChg chg="addSp delSp modSp mod">
        <pc:chgData name="Russ Clarke" userId="f94ea6c7a00dec1b" providerId="LiveId" clId="{A76B7296-A2AB-45D2-AD86-5B527F991654}" dt="2026-07-26T22:32:26.857" v="2373" actId="27636"/>
        <pc:sldMkLst>
          <pc:docMk/>
          <pc:sldMk cId="334404198" sldId="317"/>
        </pc:sldMkLst>
        <pc:spChg chg="add mod">
          <ac:chgData name="Russ Clarke" userId="f94ea6c7a00dec1b" providerId="LiveId" clId="{A76B7296-A2AB-45D2-AD86-5B527F991654}" dt="2026-07-26T22:32:26.857" v="2373" actId="27636"/>
          <ac:spMkLst>
            <pc:docMk/>
            <pc:sldMk cId="334404198" sldId="317"/>
            <ac:spMk id="15" creationId="{3D149C17-32D0-FEBA-FE24-0B58A43E4B6C}"/>
          </ac:spMkLst>
        </pc:spChg>
      </pc:sldChg>
      <pc:sldChg chg="addSp delSp modSp mod">
        <pc:chgData name="Russ Clarke" userId="f94ea6c7a00dec1b" providerId="LiveId" clId="{A76B7296-A2AB-45D2-AD86-5B527F991654}" dt="2026-07-14T09:18:30.948" v="75" actId="1076"/>
        <pc:sldMkLst>
          <pc:docMk/>
          <pc:sldMk cId="3625832834" sldId="318"/>
        </pc:sldMkLst>
        <pc:picChg chg="add mod">
          <ac:chgData name="Russ Clarke" userId="f94ea6c7a00dec1b" providerId="LiveId" clId="{A76B7296-A2AB-45D2-AD86-5B527F991654}" dt="2026-07-14T09:18:30.948" v="75" actId="1076"/>
          <ac:picMkLst>
            <pc:docMk/>
            <pc:sldMk cId="3625832834" sldId="318"/>
            <ac:picMk id="18" creationId="{7BB68B89-6D9D-D1ED-0275-82D9124027AD}"/>
          </ac:picMkLst>
        </pc:picChg>
      </pc:sldChg>
      <pc:sldChg chg="modSp mod">
        <pc:chgData name="Russ Clarke" userId="f94ea6c7a00dec1b" providerId="LiveId" clId="{A76B7296-A2AB-45D2-AD86-5B527F991654}" dt="2026-08-10T11:21:04.932" v="2705" actId="20577"/>
        <pc:sldMkLst>
          <pc:docMk/>
          <pc:sldMk cId="2774462445" sldId="319"/>
        </pc:sldMkLst>
        <pc:spChg chg="mod">
          <ac:chgData name="Russ Clarke" userId="f94ea6c7a00dec1b" providerId="LiveId" clId="{A76B7296-A2AB-45D2-AD86-5B527F991654}" dt="2026-08-10T11:21:04.932" v="2705" actId="20577"/>
          <ac:spMkLst>
            <pc:docMk/>
            <pc:sldMk cId="2774462445" sldId="319"/>
            <ac:spMk id="11" creationId="{CEFF3792-95A1-EDA7-3E49-D5C2D287DC23}"/>
          </ac:spMkLst>
        </pc:spChg>
      </pc:sldChg>
      <pc:sldChg chg="modSp mod">
        <pc:chgData name="Russ Clarke" userId="f94ea6c7a00dec1b" providerId="LiveId" clId="{A76B7296-A2AB-45D2-AD86-5B527F991654}" dt="2026-07-14T14:30:53.689" v="1423" actId="1076"/>
        <pc:sldMkLst>
          <pc:docMk/>
          <pc:sldMk cId="2008517468" sldId="321"/>
        </pc:sldMkLst>
        <pc:spChg chg="mod">
          <ac:chgData name="Russ Clarke" userId="f94ea6c7a00dec1b" providerId="LiveId" clId="{A76B7296-A2AB-45D2-AD86-5B527F991654}" dt="2026-07-14T14:30:53.689" v="1423" actId="1076"/>
          <ac:spMkLst>
            <pc:docMk/>
            <pc:sldMk cId="2008517468" sldId="321"/>
            <ac:spMk id="4" creationId="{4A57E6D1-72BA-98D5-27D7-10570293E9F7}"/>
          </ac:spMkLst>
        </pc:spChg>
        <pc:spChg chg="mod">
          <ac:chgData name="Russ Clarke" userId="f94ea6c7a00dec1b" providerId="LiveId" clId="{A76B7296-A2AB-45D2-AD86-5B527F991654}" dt="2026-07-14T13:23:39.135" v="1133" actId="20577"/>
          <ac:spMkLst>
            <pc:docMk/>
            <pc:sldMk cId="2008517468" sldId="321"/>
            <ac:spMk id="6" creationId="{A7AEEE71-CDD6-FC94-66F7-5DEA8C2F3F5D}"/>
          </ac:spMkLst>
        </pc:spChg>
      </pc:sldChg>
      <pc:sldChg chg="addSp delSp modSp add mod">
        <pc:chgData name="Russ Clarke" userId="f94ea6c7a00dec1b" providerId="LiveId" clId="{A76B7296-A2AB-45D2-AD86-5B527F991654}" dt="2026-07-26T22:53:31.258" v="2699" actId="1076"/>
        <pc:sldMkLst>
          <pc:docMk/>
          <pc:sldMk cId="1852938584" sldId="322"/>
        </pc:sldMkLst>
        <pc:spChg chg="mod">
          <ac:chgData name="Russ Clarke" userId="f94ea6c7a00dec1b" providerId="LiveId" clId="{A76B7296-A2AB-45D2-AD86-5B527F991654}" dt="2026-07-14T14:31:09.139" v="1424" actId="20577"/>
          <ac:spMkLst>
            <pc:docMk/>
            <pc:sldMk cId="1852938584" sldId="322"/>
            <ac:spMk id="3" creationId="{032C238B-C3CA-CEB3-AC61-F1486EE2091A}"/>
          </ac:spMkLst>
        </pc:spChg>
        <pc:spChg chg="mod">
          <ac:chgData name="Russ Clarke" userId="f94ea6c7a00dec1b" providerId="LiveId" clId="{A76B7296-A2AB-45D2-AD86-5B527F991654}" dt="2026-07-26T22:50:53.633" v="2692" actId="20578"/>
          <ac:spMkLst>
            <pc:docMk/>
            <pc:sldMk cId="1852938584" sldId="322"/>
            <ac:spMk id="6" creationId="{1576175E-047B-FE8C-24CF-2E0A6F11995B}"/>
          </ac:spMkLst>
        </pc:spChg>
        <pc:picChg chg="add mod">
          <ac:chgData name="Russ Clarke" userId="f94ea6c7a00dec1b" providerId="LiveId" clId="{A76B7296-A2AB-45D2-AD86-5B527F991654}" dt="2026-07-26T22:53:31.258" v="2699" actId="1076"/>
          <ac:picMkLst>
            <pc:docMk/>
            <pc:sldMk cId="1852938584" sldId="322"/>
            <ac:picMk id="11" creationId="{1DE89749-D952-246E-A34D-1BE58CDCFAF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B86346-59A2-4282-9A64-05524C79D8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1D54C-AFC8-47F5-B030-A8ED60D088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6B27D-C1ED-4C55-9062-2279210E96ED}" type="datetime1">
              <a:rPr lang="en-GB" smtClean="0"/>
              <a:t>12/08/2026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D8396-DC49-433C-84C0-BD573781E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A06B3-9442-49D9-BE03-080DCCEA19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AD26-F754-4E27-9D95-B069583ABB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8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1EAF8-BEF3-4EDD-99CF-6435314FE1C9}" type="datetime1">
              <a:rPr lang="en-GB" smtClean="0"/>
              <a:pPr/>
              <a:t>12/08/2026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972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51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23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06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134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971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482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AB67D-C0DC-21C2-A15D-975156F50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C7935-631A-3608-9959-D478F2D48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4A02D-49A4-3C6F-A158-8BB5828BB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4F1F0-DF29-D4D9-F629-0E5120F19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222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40930-7704-79F6-8EB2-6E88357E6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92A3EC-7BA0-9531-7F1D-B91F78C03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CC1ED7-F88B-A344-412A-C2740B3A3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69DC1-5740-2050-CE4B-FA73647A9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5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37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878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raphic 12">
            <a:extLst>
              <a:ext uri="{FF2B5EF4-FFF2-40B4-BE49-F238E27FC236}">
                <a16:creationId xmlns:a16="http://schemas.microsoft.com/office/drawing/2014/main" id="{E114A8EA-779D-65A0-CE5A-8F0EFADA3E6F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7E5E6A18-0F22-1482-CB80-9CF2113687C2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5380BDAE-2A63-9610-F745-504E60D4A064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22">
            <a:extLst>
              <a:ext uri="{FF2B5EF4-FFF2-40B4-BE49-F238E27FC236}">
                <a16:creationId xmlns:a16="http://schemas.microsoft.com/office/drawing/2014/main" id="{FC09DAE4-1306-CEAC-D69A-87147614D6B2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21">
            <a:extLst>
              <a:ext uri="{FF2B5EF4-FFF2-40B4-BE49-F238E27FC236}">
                <a16:creationId xmlns:a16="http://schemas.microsoft.com/office/drawing/2014/main" id="{CD4B88B3-918F-044B-DE69-5A96761E48AE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5" name="Graphic 23">
            <a:extLst>
              <a:ext uri="{FF2B5EF4-FFF2-40B4-BE49-F238E27FC236}">
                <a16:creationId xmlns:a16="http://schemas.microsoft.com/office/drawing/2014/main" id="{8D5D0E5A-B682-A690-92B4-205C52421072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018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8/12/2026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Graphic 15">
            <a:extLst>
              <a:ext uri="{FF2B5EF4-FFF2-40B4-BE49-F238E27FC236}">
                <a16:creationId xmlns:a16="http://schemas.microsoft.com/office/drawing/2014/main" id="{2A69778F-A877-7EBD-EF2A-6D2193657E79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9" name="Graphic 16">
            <a:extLst>
              <a:ext uri="{FF2B5EF4-FFF2-40B4-BE49-F238E27FC236}">
                <a16:creationId xmlns:a16="http://schemas.microsoft.com/office/drawing/2014/main" id="{90F0812B-A335-2EF8-2671-22229587B2EB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0" name="Graphic 14">
            <a:extLst>
              <a:ext uri="{FF2B5EF4-FFF2-40B4-BE49-F238E27FC236}">
                <a16:creationId xmlns:a16="http://schemas.microsoft.com/office/drawing/2014/main" id="{AB9625CE-D301-5860-3C34-05180771C476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3612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8/12/2026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2" name="Graphic 15">
            <a:extLst>
              <a:ext uri="{FF2B5EF4-FFF2-40B4-BE49-F238E27FC236}">
                <a16:creationId xmlns:a16="http://schemas.microsoft.com/office/drawing/2014/main" id="{4901529B-9C86-618B-FF7D-12BC0D701E9B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16">
            <a:extLst>
              <a:ext uri="{FF2B5EF4-FFF2-40B4-BE49-F238E27FC236}">
                <a16:creationId xmlns:a16="http://schemas.microsoft.com/office/drawing/2014/main" id="{C92F5F7C-F47C-54EF-03FA-9B8BB101818C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14">
            <a:extLst>
              <a:ext uri="{FF2B5EF4-FFF2-40B4-BE49-F238E27FC236}">
                <a16:creationId xmlns:a16="http://schemas.microsoft.com/office/drawing/2014/main" id="{281F0AFB-0F6B-D974-9009-3DCAC8351F5A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9660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001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27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1582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253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0398934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107322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3348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69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16" y="156117"/>
            <a:ext cx="5062655" cy="652346"/>
          </a:xfrm>
        </p:spPr>
        <p:txBody>
          <a:bodyPr rtlCol="0">
            <a:noAutofit/>
          </a:bodyPr>
          <a:lstStyle/>
          <a:p>
            <a:pPr rtl="0"/>
            <a:r>
              <a:rPr lang="en-GB" sz="36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WRGFL AGM Agenda</a:t>
            </a:r>
            <a:endParaRPr lang="en-GB" sz="3600" dirty="0">
              <a:latin typeface="Aptos Narrow" panose="020B00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52425" y="156117"/>
            <a:ext cx="6884020" cy="6254731"/>
          </a:xfrm>
        </p:spPr>
        <p:txBody>
          <a:bodyPr rtlCol="0">
            <a:normAutofit fontScale="40000" lnSpcReduction="20000"/>
          </a:bodyPr>
          <a:lstStyle/>
          <a:p>
            <a:pPr algn="l" rtl="0"/>
            <a:endParaRPr lang="en-GB" sz="2900" b="1" dirty="0">
              <a:latin typeface="Aptos Narrow" panose="020B0004020202020204" pitchFamily="34" charset="0"/>
            </a:endParaRPr>
          </a:p>
          <a:p>
            <a:pPr algn="l" rtl="0"/>
            <a:r>
              <a:rPr lang="en-GB" sz="3800" b="1" dirty="0">
                <a:latin typeface="Aptos Narrow" panose="020B0004020202020204" pitchFamily="34" charset="0"/>
              </a:rPr>
              <a:t>00  ROLL CALL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01  TO RECEIVE AND CONFIRM THE MINUTES OF THE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PRECEEDING AGM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02  TO CONSIDER ANY BUSINESS ARISING FROM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THOSE MINUTES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03  TO RECEIVE AND ADOPT THE ANNUAL REPORT,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BALANCE SHEET AND STATEMENT OF ACCOUNTS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04  ELECTION OF CLUBS TO FILL VACANCIES (AS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RECOMMNEDED BY THE MANAGEMENT COMMITTEE)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05  CONSTITUTION OF THE COMPETITION FOR THE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ENSUING SEASON</a:t>
            </a:r>
          </a:p>
          <a:p>
            <a:pPr algn="l" rtl="0"/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06  ELECTION OF OFFICERS AND MANAGEMENT COMMITTEE</a:t>
            </a:r>
          </a:p>
          <a:p>
            <a:pPr algn="l" rtl="0"/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07  APPOINTMENT OF AUDITORS/VERIFIERS</a:t>
            </a:r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08  ALTERATION OF RULES IF ANY (OF WHICH NOTICE GIVEN) </a:t>
            </a:r>
            <a:br>
              <a:rPr lang="en-GB" sz="3800" b="1" dirty="0">
                <a:solidFill>
                  <a:srgbClr val="FF0000"/>
                </a:solidFill>
                <a:latin typeface="Aptos Narrow" panose="020B0004020202020204" pitchFamily="34" charset="0"/>
              </a:rPr>
            </a:br>
            <a:r>
              <a:rPr lang="en-GB" sz="3800" b="1" dirty="0">
                <a:solidFill>
                  <a:srgbClr val="FF0000"/>
                </a:solidFill>
                <a:latin typeface="Aptos Narrow" panose="020B0004020202020204" pitchFamily="34" charset="0"/>
              </a:rPr>
              <a:t>        </a:t>
            </a:r>
          </a:p>
          <a:p>
            <a:pPr algn="l" rtl="0"/>
            <a:r>
              <a:rPr lang="en-GB" sz="3800" b="1" dirty="0">
                <a:latin typeface="Aptos Narrow" panose="020B0004020202020204" pitchFamily="34" charset="0"/>
              </a:rPr>
              <a:t>09  FIX THE DATE FOR THE COMMENCEMENT OF THE SEASON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 AND KICK OFF TIMES APPLICABLE TO THE COMPETITIONS </a:t>
            </a:r>
          </a:p>
          <a:p>
            <a:pPr algn="l" rtl="0"/>
            <a:r>
              <a:rPr lang="en-GB" sz="3800" b="1" dirty="0">
                <a:latin typeface="Aptos Narrow" panose="020B0004020202020204" pitchFamily="34" charset="0"/>
              </a:rPr>
              <a:t>10  ANY OTHR BUSINESS (OF WHICH DUE NOTICE HAS BEEN </a:t>
            </a:r>
            <a:br>
              <a:rPr lang="en-GB" sz="3800" b="1" dirty="0">
                <a:latin typeface="Aptos Narrow" panose="020B0004020202020204" pitchFamily="34" charset="0"/>
              </a:rPr>
            </a:br>
            <a:r>
              <a:rPr lang="en-GB" sz="3800" b="1" dirty="0">
                <a:latin typeface="Aptos Narrow" panose="020B0004020202020204" pitchFamily="34" charset="0"/>
              </a:rPr>
              <a:t>       GIVEN AND ACCEPTED AS BEING RELEVENT TO THE AGM</a:t>
            </a:r>
          </a:p>
          <a:p>
            <a:pPr algn="l" rtl="0"/>
            <a:br>
              <a:rPr lang="en-GB" sz="3800" b="1" dirty="0">
                <a:latin typeface="Aptos Narrow" panose="020B0004020202020204" pitchFamily="34" charset="0"/>
              </a:rPr>
            </a:br>
            <a:br>
              <a:rPr lang="en-GB" dirty="0"/>
            </a:br>
            <a:br>
              <a:rPr lang="en-GB" dirty="0"/>
            </a:br>
            <a:endParaRPr lang="en-GB" dirty="0"/>
          </a:p>
          <a:p>
            <a:pPr algn="l" rtl="0"/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878" y="964580"/>
            <a:ext cx="5202044" cy="520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916" y="129540"/>
            <a:ext cx="4984595" cy="762000"/>
          </a:xfrm>
        </p:spPr>
        <p:txBody>
          <a:bodyPr rtlCol="0">
            <a:normAutofit/>
          </a:bodyPr>
          <a:lstStyle/>
          <a:p>
            <a:pPr algn="l" rtl="0"/>
            <a:r>
              <a:rPr lang="en-GB" sz="4000" b="1" cap="all" spc="400" dirty="0" err="1">
                <a:solidFill>
                  <a:schemeClr val="bg1"/>
                </a:solidFill>
                <a:latin typeface="Aptos Narrow" panose="020B0004020202020204" pitchFamily="34" charset="0"/>
              </a:rPr>
              <a:t>Agenada</a:t>
            </a:r>
            <a:r>
              <a:rPr lang="en-GB" sz="40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 item o3</a:t>
            </a:r>
            <a:endParaRPr lang="en-GB" sz="4000" dirty="0">
              <a:latin typeface="Aptos Narrow" panose="020B0004020202020204" pitchFamily="34" charset="0"/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34" y="891540"/>
            <a:ext cx="5775960" cy="5775960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7223313-F2C8-1264-D93D-5278B9DA8505}"/>
              </a:ext>
            </a:extLst>
          </p:cNvPr>
          <p:cNvSpPr txBox="1">
            <a:spLocks/>
          </p:cNvSpPr>
          <p:nvPr/>
        </p:nvSpPr>
        <p:spPr>
          <a:xfrm>
            <a:off x="7072936" y="2418080"/>
            <a:ext cx="4036566" cy="29057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E9551F2-FD16-0A2B-E199-BA1308214E7E}"/>
              </a:ext>
            </a:extLst>
          </p:cNvPr>
          <p:cNvSpPr txBox="1">
            <a:spLocks/>
          </p:cNvSpPr>
          <p:nvPr/>
        </p:nvSpPr>
        <p:spPr>
          <a:xfrm>
            <a:off x="7072936" y="2567782"/>
            <a:ext cx="4036566" cy="148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B68B89-6D9D-D1ED-0275-82D912402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855" y="129540"/>
            <a:ext cx="3879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3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213" y="111512"/>
            <a:ext cx="5233440" cy="772408"/>
          </a:xfrm>
        </p:spPr>
        <p:txBody>
          <a:bodyPr rtlCol="0">
            <a:normAutofit/>
          </a:bodyPr>
          <a:lstStyle/>
          <a:p>
            <a:pPr rtl="0"/>
            <a:r>
              <a:rPr lang="en-GB" sz="48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04</a:t>
            </a:r>
            <a:endParaRPr lang="en-GB" sz="4800" dirty="0">
              <a:latin typeface="Aptos Narrow" panose="020B0004020202020204" pitchFamily="34" charset="0"/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60" y="883920"/>
            <a:ext cx="5688747" cy="568874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D149C17-32D0-FEBA-FE24-0B58A43E4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78960" y="883919"/>
            <a:ext cx="5233440" cy="5688747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2400" dirty="0"/>
              <a:t>NEW CLUBS SEEKING MEMBERSHIP</a:t>
            </a:r>
          </a:p>
          <a:p>
            <a:pPr algn="l"/>
            <a:r>
              <a:rPr lang="en-GB" sz="2400" dirty="0"/>
              <a:t>A1FC (FA)</a:t>
            </a:r>
            <a:br>
              <a:rPr lang="en-GB" sz="2400" dirty="0"/>
            </a:br>
            <a:r>
              <a:rPr lang="en-GB" sz="2400" dirty="0"/>
              <a:t>AFC POGMOOR (FA)</a:t>
            </a:r>
            <a:br>
              <a:rPr lang="en-GB" sz="2400" dirty="0"/>
            </a:br>
            <a:r>
              <a:rPr lang="en-GB" sz="2400" dirty="0"/>
              <a:t>ASKERN MINERS JFC (FA)</a:t>
            </a:r>
            <a:br>
              <a:rPr lang="en-GB" sz="2400" dirty="0"/>
            </a:br>
            <a:r>
              <a:rPr lang="en-GB" sz="2400" dirty="0"/>
              <a:t>CHURWELL LIONS JFC (FA)</a:t>
            </a:r>
            <a:br>
              <a:rPr lang="en-GB" sz="2400" dirty="0"/>
            </a:br>
            <a:r>
              <a:rPr lang="en-GB" sz="2400" dirty="0"/>
              <a:t>HALIFAX AMATEURS JFC (FA)</a:t>
            </a:r>
            <a:br>
              <a:rPr lang="en-GB" sz="2400" dirty="0"/>
            </a:br>
            <a:r>
              <a:rPr lang="en-GB" sz="2400" dirty="0"/>
              <a:t>HEBDEN ROYD JFC (PM)</a:t>
            </a:r>
            <a:br>
              <a:rPr lang="en-GB" sz="2400" dirty="0"/>
            </a:br>
            <a:r>
              <a:rPr lang="en-GB" sz="2400" dirty="0"/>
              <a:t>HORBURY TOWN JFC (FA)</a:t>
            </a:r>
            <a:br>
              <a:rPr lang="en-GB" sz="2400" dirty="0"/>
            </a:br>
            <a:r>
              <a:rPr lang="en-GB" sz="2400" dirty="0"/>
              <a:t>KIRKBURTON JFC (PM)</a:t>
            </a:r>
            <a:br>
              <a:rPr lang="en-GB" sz="2400" dirty="0"/>
            </a:br>
            <a:r>
              <a:rPr lang="en-GB" sz="2400" dirty="0"/>
              <a:t>MIDDLETON PARK JFC (PM)</a:t>
            </a:r>
            <a:br>
              <a:rPr lang="en-GB" sz="2400" dirty="0"/>
            </a:br>
            <a:r>
              <a:rPr lang="en-GB" sz="2400" dirty="0"/>
              <a:t>MONK FRYSTON UTD FC (FA)</a:t>
            </a:r>
            <a:br>
              <a:rPr lang="en-GB" sz="2400" dirty="0"/>
            </a:br>
            <a:r>
              <a:rPr lang="en-GB" sz="2400" dirty="0"/>
              <a:t>NETHERTON JFC -HUDDS (FA)</a:t>
            </a:r>
            <a:br>
              <a:rPr lang="en-GB" sz="2400" dirty="0"/>
            </a:br>
            <a:r>
              <a:rPr lang="en-GB" sz="2400" dirty="0"/>
              <a:t>PANNAL SPORTS JFC (FA)</a:t>
            </a:r>
            <a:br>
              <a:rPr lang="en-GB" sz="2400" dirty="0"/>
            </a:br>
            <a:r>
              <a:rPr lang="en-GB" sz="2400" dirty="0"/>
              <a:t>SHELLEY FC (FA)</a:t>
            </a:r>
            <a:br>
              <a:rPr lang="en-GB" sz="2400" dirty="0"/>
            </a:br>
            <a:r>
              <a:rPr lang="en-GB" sz="2400" dirty="0"/>
              <a:t>SKIPTON JUNIORS FC (PM)</a:t>
            </a:r>
            <a:br>
              <a:rPr lang="en-GB" sz="2400" dirty="0"/>
            </a:br>
            <a:r>
              <a:rPr lang="en-GB" sz="2400" dirty="0"/>
              <a:t>SOUTH LEEDS COLLIERIES JFC (FA)</a:t>
            </a:r>
            <a:br>
              <a:rPr lang="en-GB" sz="2400" dirty="0"/>
            </a:br>
            <a:r>
              <a:rPr lang="en-GB" sz="2400" dirty="0"/>
              <a:t>SOWERBY BRIDGE JFC (FA)</a:t>
            </a:r>
            <a:br>
              <a:rPr lang="en-GB" sz="2400" dirty="0"/>
            </a:br>
            <a:endParaRPr lang="en-GB" sz="2400" dirty="0"/>
          </a:p>
          <a:p>
            <a:pPr algn="l"/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0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849" y="361059"/>
            <a:ext cx="4583151" cy="690660"/>
          </a:xfrm>
        </p:spPr>
        <p:txBody>
          <a:bodyPr rtlCol="0">
            <a:normAutofit/>
          </a:bodyPr>
          <a:lstStyle/>
          <a:p>
            <a:pPr algn="l" rtl="0"/>
            <a:r>
              <a:rPr lang="en-GB" sz="40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05</a:t>
            </a:r>
            <a:endParaRPr lang="en-GB" sz="4000" dirty="0">
              <a:latin typeface="Aptos Narrow" panose="020B0004020202020204" pitchFamily="34" charset="0"/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48" y="1051719"/>
            <a:ext cx="5639013" cy="5639013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7223313-F2C8-1264-D93D-5278B9DA8505}"/>
              </a:ext>
            </a:extLst>
          </p:cNvPr>
          <p:cNvSpPr txBox="1">
            <a:spLocks/>
          </p:cNvSpPr>
          <p:nvPr/>
        </p:nvSpPr>
        <p:spPr>
          <a:xfrm>
            <a:off x="7072936" y="2418080"/>
            <a:ext cx="4036566" cy="29057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E9551F2-FD16-0A2B-E199-BA1308214E7E}"/>
              </a:ext>
            </a:extLst>
          </p:cNvPr>
          <p:cNvSpPr txBox="1">
            <a:spLocks/>
          </p:cNvSpPr>
          <p:nvPr/>
        </p:nvSpPr>
        <p:spPr>
          <a:xfrm>
            <a:off x="7072936" y="2567782"/>
            <a:ext cx="4036566" cy="148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EFF3792-95A1-EDA7-3E49-D5C2D287DC23}"/>
              </a:ext>
            </a:extLst>
          </p:cNvPr>
          <p:cNvSpPr txBox="1">
            <a:spLocks/>
          </p:cNvSpPr>
          <p:nvPr/>
        </p:nvSpPr>
        <p:spPr>
          <a:xfrm>
            <a:off x="6552986" y="559362"/>
            <a:ext cx="5639013" cy="613137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2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LEAGUE CONSTITUTION 2026-2027</a:t>
            </a:r>
            <a:endParaRPr lang="en-GB" sz="2400" kern="100" dirty="0">
              <a:effectLst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U07 – 3V3 LEAGUE GAMES ONLY</a:t>
            </a:r>
          </a:p>
          <a:p>
            <a:pPr algn="l"/>
            <a: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U08 – 5V5 LEAGUE GAMES    – KNOCK-OUT COMPETITIONS (TBA)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U09 – 5V5 LEAGUE GAMES    – KNOCK-OUT COMPETITIONS (TBA)</a:t>
            </a:r>
          </a:p>
          <a:p>
            <a:pPr algn="l"/>
            <a: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U10 – 7V7 LEAGUE GAMES    – CUP, SHIELD, PLATE &amp; TROPHY COMPETITIONS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U11 – 7V7 LEAGUE GAMES    – CUP, SHIELD, PLATE AND TROPHY COMPETITIONS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TOGETHER WITH U12 COUNTY CUP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U12 – 9V9 LEAGUE GAMES     – CUP, SHIELD, PLATE AND TROPHY COMPETITIONS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TOGETHER WITH DISTRICT FA COMPETITION </a:t>
            </a:r>
          </a:p>
          <a:p>
            <a:pPr algn="l"/>
            <a: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U13 – 9V9 LEAGUE GAMES     – CUP, SHIELD, PLATE AND TROPHY  COMPETITIONS</a:t>
            </a:r>
            <a:b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TOGETHER WITH COUNTY CUP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U14 – 11V11 LEAGUE GAMES – CUP, SHIELD, PLATE AND TROPHY COMPETITIONS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 TOGETHER WITH DISTRICT FA COMPETITIONS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U15 – 11V11 LEAGUE GAMES – CUP, SHIELD, PLATE AND TROPHY  COMPETITIONS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 TOGETHER WITH U15 COUNTY CUP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U16 – 11V11 LEAGUE GAMES – CUP, SHIELD, POSSIBLE PLATE AND TROPHY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COMPETITIONS TOGETHER WITH COUNTY CUP</a:t>
            </a:r>
          </a:p>
          <a:p>
            <a:pPr algn="l"/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U18 – 11V11 LEAGUE GAMES – CUP, SHIELD, POSSIBLE PLATE AND TROPHY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COMPETITIONS TOGETHER WITH COUNTY CUP OR</a:t>
            </a:r>
            <a:b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en-GB" sz="1200" dirty="0">
                <a:latin typeface="Calibri" panose="020F0502020204030204" pitchFamily="34" charset="0"/>
                <a:ea typeface="Aptos" panose="020B0004020202020204" pitchFamily="34" charset="0"/>
              </a:rPr>
              <a:t>                                                        DISTRICT FA COMPETITIONS (U17 ONLY)</a:t>
            </a:r>
          </a:p>
          <a:p>
            <a:pPr algn="l"/>
            <a:endParaRPr lang="en-GB" sz="12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br>
              <a:rPr lang="en-GB" sz="12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74462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ountains at sunset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432" y="279557"/>
            <a:ext cx="4512746" cy="680828"/>
          </a:xfrm>
        </p:spPr>
        <p:txBody>
          <a:bodyPr rtlCol="0">
            <a:normAutofit/>
          </a:bodyPr>
          <a:lstStyle/>
          <a:p>
            <a:pPr rtl="0"/>
            <a:r>
              <a:rPr lang="en-GB" sz="40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06</a:t>
            </a:r>
            <a:endParaRPr lang="en-GB" sz="4000" dirty="0">
              <a:latin typeface="Aptos Narrow" panose="020B00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5997" y="1118340"/>
            <a:ext cx="5176003" cy="5119689"/>
          </a:xfrm>
        </p:spPr>
        <p:txBody>
          <a:bodyPr rtlCol="0"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6400" b="1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MANAGEMENT COMMITTEE - SEASON 2026-2027</a:t>
            </a:r>
            <a:endParaRPr lang="en-GB" sz="6400" b="1" kern="100" dirty="0">
              <a:effectLst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Chairperson:	 	</a:t>
            </a:r>
            <a:r>
              <a:rPr lang="en-GB" sz="5600" b="1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Wayne Lockwood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Vice Chairperson:		</a:t>
            </a:r>
            <a:r>
              <a:rPr lang="en-GB" sz="5600" b="1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Alex Maurice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Secretary:			Russ Clarke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Assistant Secretary:             	Tracey Lockwood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LWO:</a:t>
            </a:r>
            <a:r>
              <a:rPr lang="en-GB" sz="5600" b="1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	Becky Alderson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Safeguarding Officers:		Paigan Gray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Nathan Martin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Heath Fisher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Susan Bailey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Treasurer:			Bev Anthony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Discipline:			Vacant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Registrations:		Russ Clarke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Fixtures:			Rob Jennings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 Group Representatives                        </a:t>
            </a:r>
            <a: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Carl Booth</a:t>
            </a:r>
            <a:b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Stuart Smith</a:t>
            </a:r>
            <a:b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Steve Huddleston</a:t>
            </a:r>
            <a:b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GB" sz="5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Vicky Eastwood</a:t>
            </a:r>
            <a:r>
              <a:rPr lang="en-GB" sz="80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br>
              <a:rPr lang="en-GB" sz="80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Referees:			Carl Ridyard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Social Media:		Vacant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County Squads:		Alex Maurice/Tracey Lockwood</a:t>
            </a:r>
            <a:b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600" b="1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 Future Lionesses:		Russ Clarke/Wayne Lockwood</a:t>
            </a:r>
          </a:p>
          <a:p>
            <a:pPr algn="l" rtl="0"/>
            <a:br>
              <a:rPr lang="en-GB" dirty="0"/>
            </a:br>
            <a:br>
              <a:rPr lang="en-GB" dirty="0"/>
            </a:br>
            <a:endParaRPr lang="en-GB" dirty="0"/>
          </a:p>
          <a:p>
            <a:pPr algn="l" rtl="0"/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54" y="955514"/>
            <a:ext cx="5579546" cy="557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6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C25F72-F9A7-42F9-9720-0801ED7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32" y="0"/>
            <a:ext cx="6858000" cy="6858000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68AEAF52-D913-1046-0846-D1F44CB5A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488" y="386216"/>
            <a:ext cx="4512746" cy="680828"/>
          </a:xfrm>
        </p:spPr>
        <p:txBody>
          <a:bodyPr rtlCol="0">
            <a:normAutofit/>
          </a:bodyPr>
          <a:lstStyle/>
          <a:p>
            <a:pPr rtl="0"/>
            <a:r>
              <a:rPr lang="en-GB" sz="40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08</a:t>
            </a:r>
            <a:endParaRPr lang="en-GB" sz="4000" dirty="0">
              <a:latin typeface="Aptos Narrow" panose="020B00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5F25729-CC99-1349-FFAF-3238B2D5C0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98281" y="1186936"/>
            <a:ext cx="5100791" cy="3118104"/>
          </a:xfrm>
        </p:spPr>
        <p:txBody>
          <a:bodyPr/>
          <a:lstStyle/>
          <a:p>
            <a:pPr algn="l"/>
            <a:r>
              <a:rPr lang="en-GB" dirty="0"/>
              <a:t>PLEASE USE SHEETS SENT TO YOU WITH YOUR AGM PACK (THESE SHOULD HAVE BEEN PRINTED OFF)</a:t>
            </a:r>
          </a:p>
        </p:txBody>
      </p:sp>
      <p:pic>
        <p:nvPicPr>
          <p:cNvPr id="3" name="Picture 2" descr="Women playing football">
            <a:extLst>
              <a:ext uri="{FF2B5EF4-FFF2-40B4-BE49-F238E27FC236}">
                <a16:creationId xmlns:a16="http://schemas.microsoft.com/office/drawing/2014/main" id="{7EE1D4A0-7F60-089B-CB05-71BD6242A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572" y="1911699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487" y="137157"/>
            <a:ext cx="6824547" cy="824278"/>
          </a:xfrm>
        </p:spPr>
        <p:txBody>
          <a:bodyPr rtlCol="0">
            <a:normAutofit/>
          </a:bodyPr>
          <a:lstStyle/>
          <a:p>
            <a:pPr rtl="0"/>
            <a:r>
              <a:rPr lang="en-GB" sz="48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09 (01)  </a:t>
            </a:r>
            <a:endParaRPr lang="en-GB" sz="4800" dirty="0">
              <a:latin typeface="Aptos Narrow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80639" y="944881"/>
            <a:ext cx="9351165" cy="2377438"/>
          </a:xfrm>
        </p:spPr>
        <p:txBody>
          <a:bodyPr rtlCol="0"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LOCAL AUTHORITY </a:t>
            </a:r>
            <a:r>
              <a:rPr lang="en-GB" sz="64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SCHOOL </a:t>
            </a: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HOLIDAY DATES AND OTHER SIGNIFICANT DATES  –  SEASON 2026/2027</a:t>
            </a:r>
            <a:br>
              <a:rPr lang="en-GB" sz="38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OCTOBER HT 2026</a:t>
            </a:r>
            <a:r>
              <a:rPr lang="en-GB" sz="64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</a:t>
            </a: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CHRISTMAS 2026 &amp;</a:t>
            </a: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        </a:t>
            </a: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FEBRUARY HT 2027</a:t>
            </a: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      </a:t>
            </a:r>
            <a:r>
              <a:rPr lang="en-GB" sz="64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RAMADAN 2027</a:t>
            </a: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</a:t>
            </a:r>
            <a:r>
              <a:rPr lang="en-GB" sz="64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 YEAR 2027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 October 2026 to	   19 December 2026                 13 February 2027 to                            07 February 2027 to</a:t>
            </a:r>
            <a:r>
              <a:rPr lang="en-GB" sz="40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en-GB" sz="40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01 November 2026	   to 03 </a:t>
            </a:r>
            <a:r>
              <a:rPr lang="en-GB" sz="64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January 2027</a:t>
            </a:r>
            <a:r>
              <a:rPr lang="en-GB" sz="64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        21 February 2027                                 09 March 2027 </a:t>
            </a:r>
            <a:r>
              <a:rPr lang="en-GB" sz="40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b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  <a:r>
              <a:rPr lang="en-GB" sz="56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(</a:t>
            </a:r>
            <a:r>
              <a:rPr lang="en-GB" sz="56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exact dates tbc)</a:t>
            </a:r>
            <a:br>
              <a:rPr lang="en-GB" sz="40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GB" sz="5600" kern="100" dirty="0">
              <a:solidFill>
                <a:srgbClr val="FF0000"/>
              </a:solidFill>
              <a:effectLst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br>
              <a:rPr lang="en-GB" dirty="0"/>
            </a:b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2B65E10A-9DDB-9D9F-FFE3-B62E20CD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77438" cy="2377438"/>
          </a:xfrm>
          <a:prstGeom prst="rect">
            <a:avLst/>
          </a:prstGeom>
        </p:spPr>
      </p:pic>
      <p:pic>
        <p:nvPicPr>
          <p:cNvPr id="16" name="Picture 15" descr="A blue circle with white text&#10;&#10;Description automatically generated">
            <a:extLst>
              <a:ext uri="{FF2B5EF4-FFF2-40B4-BE49-F238E27FC236}">
                <a16:creationId xmlns:a16="http://schemas.microsoft.com/office/drawing/2014/main" id="{A200E369-35AD-DE1F-3D9B-ADCDF094F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40280"/>
            <a:ext cx="2377439" cy="2377439"/>
          </a:xfrm>
          <a:prstGeom prst="rect">
            <a:avLst/>
          </a:prstGeom>
        </p:spPr>
      </p:pic>
      <p:pic>
        <p:nvPicPr>
          <p:cNvPr id="17" name="Picture 16" descr="A blue circle with white text&#10;&#10;Description automatically generated">
            <a:extLst>
              <a:ext uri="{FF2B5EF4-FFF2-40B4-BE49-F238E27FC236}">
                <a16:creationId xmlns:a16="http://schemas.microsoft.com/office/drawing/2014/main" id="{6DBC3913-E88E-603E-4C3F-038E8EC05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0561"/>
            <a:ext cx="2377439" cy="2377439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0816BF7-FCAF-F6DB-AF80-9EA61447091A}"/>
              </a:ext>
            </a:extLst>
          </p:cNvPr>
          <p:cNvSpPr txBox="1">
            <a:spLocks/>
          </p:cNvSpPr>
          <p:nvPr/>
        </p:nvSpPr>
        <p:spPr>
          <a:xfrm>
            <a:off x="2580639" y="3088887"/>
            <a:ext cx="9094688" cy="2377439"/>
          </a:xfrm>
          <a:prstGeom prst="rect">
            <a:avLst/>
          </a:prstGeom>
        </p:spPr>
        <p:txBody>
          <a:bodyPr vert="horz" lIns="45720" tIns="45720" rIns="45720" bIns="45720" rtlCol="0">
            <a:normAutofit fontScale="77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br>
              <a:rPr lang="en-GB" u="sng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1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EASTER 2027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	     </a:t>
            </a:r>
            <a:r>
              <a:rPr lang="en-GB" sz="21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MAY BH’S 2027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en-GB" sz="2100" u="sng" kern="100" dirty="0">
                <a:solidFill>
                  <a:srgbClr val="FF0000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WRGFL CLOSED DATES</a:t>
            </a:r>
            <a:r>
              <a:rPr lang="en-GB" sz="2100" kern="100" dirty="0">
                <a:solidFill>
                  <a:srgbClr val="FF0000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en-GB" sz="21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EID AL-FITR </a:t>
            </a:r>
            <a:b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 March 2027                     03 May 2027                             </a:t>
            </a:r>
            <a:r>
              <a:rPr lang="en-GB" sz="2100" kern="100" dirty="0">
                <a:solidFill>
                  <a:srgbClr val="FF0000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 December 2026                             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9/10 March 2027 Approx</a:t>
            </a:r>
            <a:br>
              <a:rPr lang="en-GB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 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 April </a:t>
            </a:r>
            <a:r>
              <a:rPr lang="en-GB" sz="2100" kern="10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2027                    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31 May 2027                      </a:t>
            </a:r>
            <a:r>
              <a:rPr lang="en-GB" sz="2100" kern="100" dirty="0">
                <a:solidFill>
                  <a:srgbClr val="FF0000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02 January 2027 </a:t>
            </a:r>
            <a:b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</a:t>
            </a:r>
            <a:r>
              <a:rPr lang="en-GB" sz="2100" kern="100" dirty="0">
                <a:solidFill>
                  <a:srgbClr val="FF0000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 March 2027                                      </a:t>
            </a:r>
            <a:r>
              <a:rPr lang="en-GB" sz="21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EID AL-ADHA</a:t>
            </a:r>
            <a:r>
              <a:rPr lang="en-GB" sz="2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dirty="0"/>
              <a:t>                                                                                                                                           </a:t>
            </a:r>
            <a:r>
              <a:rPr lang="en-GB" sz="2100" dirty="0">
                <a:latin typeface="Aptos Narrow" panose="020B0004020202020204" pitchFamily="34" charset="0"/>
              </a:rPr>
              <a:t>17 May 2027 Approx </a:t>
            </a:r>
          </a:p>
        </p:txBody>
      </p:sp>
    </p:spTree>
    <p:extLst>
      <p:ext uri="{BB962C8B-B14F-4D97-AF65-F5344CB8AC3E}">
        <p14:creationId xmlns:p14="http://schemas.microsoft.com/office/powerpoint/2010/main" val="185771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2B4D-59DE-593B-35F0-437FE6419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623391-B7BC-2650-7EEE-8AB5ED73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487" y="137157"/>
            <a:ext cx="6824547" cy="824278"/>
          </a:xfrm>
        </p:spPr>
        <p:txBody>
          <a:bodyPr rtlCol="0">
            <a:normAutofit/>
          </a:bodyPr>
          <a:lstStyle/>
          <a:p>
            <a:pPr rtl="0"/>
            <a:r>
              <a:rPr lang="en-GB" sz="4800" b="1" u="sng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09</a:t>
            </a:r>
            <a:r>
              <a:rPr lang="en-GB" sz="48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 (02)  </a:t>
            </a:r>
            <a:endParaRPr lang="en-GB" sz="4800" dirty="0">
              <a:latin typeface="Aptos Narrow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16D4F4-F7FA-E5E7-837C-C93D2B764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7E6D1-72BA-98D5-27D7-10570293E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33038" y="2535787"/>
            <a:ext cx="9351165" cy="3133493"/>
          </a:xfrm>
        </p:spPr>
        <p:txBody>
          <a:bodyPr rtlCol="0"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endParaRPr lang="en-GB" sz="4300" u="sng" kern="100" dirty="0">
              <a:effectLst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62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CUP </a:t>
            </a:r>
            <a:r>
              <a:rPr lang="en-GB" sz="62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 PLATE ROUND PLAYING D</a:t>
            </a:r>
            <a:r>
              <a:rPr lang="en-GB" sz="62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ATES                                    	</a:t>
            </a:r>
            <a:r>
              <a:rPr lang="en-GB" sz="62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SHIELD </a:t>
            </a:r>
            <a:r>
              <a:rPr lang="en-GB" sz="62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&amp; TROPHY PLAYING DATES</a:t>
            </a:r>
            <a:br>
              <a:rPr lang="en-GB" sz="62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5100" u="sng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 SEPTEMBER 2026                          	</a:t>
            </a:r>
            <a:r>
              <a:rPr lang="en-GB" sz="5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 NOVEMBER 2026 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 OCTOBER 2026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		12 DECEMBER 2026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 NOVEMBER 2026 				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 JANUARY 2027 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 DECEMBER 2026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		27 FEBRUARY 2027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 JANUARY 2027 				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 MARCH 2027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GB" sz="5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FEBRUARY 2027</a:t>
            </a:r>
            <a:r>
              <a:rPr kumimoji="0" lang="en-GB" sz="5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				17 APRIL 2027 </a:t>
            </a:r>
            <a:b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 MARCH 202</a:t>
            </a:r>
            <a:r>
              <a:rPr lang="en-GB" sz="5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  <a:br>
              <a:rPr lang="en-GB" sz="5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51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 APRIL 2027</a:t>
            </a:r>
            <a:r>
              <a:rPr lang="en-GB" sz="51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</a:t>
            </a:r>
            <a:b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3800" kern="100" dirty="0">
                <a:effectLst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80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CUP-SHIELD-PLATE-TROPHY FINALS</a:t>
            </a:r>
            <a:endParaRPr lang="en-GB" sz="8000" u="sng" kern="100" dirty="0">
              <a:effectLst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1200" dirty="0">
                <a:latin typeface="Aptos Narrow" panose="020B0004020202020204" pitchFamily="34" charset="0"/>
              </a:rPr>
              <a:t>08 MAY 2027</a:t>
            </a:r>
            <a:br>
              <a:rPr lang="en-GB" dirty="0"/>
            </a:b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9840AC90-F1B0-A533-308A-29A43C555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77438" cy="2377438"/>
          </a:xfrm>
          <a:prstGeom prst="rect">
            <a:avLst/>
          </a:prstGeom>
        </p:spPr>
      </p:pic>
      <p:pic>
        <p:nvPicPr>
          <p:cNvPr id="16" name="Picture 15" descr="A blue circle with white text&#10;&#10;Description automatically generated">
            <a:extLst>
              <a:ext uri="{FF2B5EF4-FFF2-40B4-BE49-F238E27FC236}">
                <a16:creationId xmlns:a16="http://schemas.microsoft.com/office/drawing/2014/main" id="{570C4204-41D8-6AC2-96F4-2152D6095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0280"/>
            <a:ext cx="2377439" cy="2377439"/>
          </a:xfrm>
          <a:prstGeom prst="rect">
            <a:avLst/>
          </a:prstGeom>
        </p:spPr>
      </p:pic>
      <p:pic>
        <p:nvPicPr>
          <p:cNvPr id="17" name="Picture 16" descr="A blue circle with white text&#10;&#10;Description automatically generated">
            <a:extLst>
              <a:ext uri="{FF2B5EF4-FFF2-40B4-BE49-F238E27FC236}">
                <a16:creationId xmlns:a16="http://schemas.microsoft.com/office/drawing/2014/main" id="{F8DB1497-77E0-C66B-D5FA-3F7027863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0561"/>
            <a:ext cx="2377439" cy="2377439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CAD972C-EED1-AF31-9955-C04AF969AC75}"/>
              </a:ext>
            </a:extLst>
          </p:cNvPr>
          <p:cNvSpPr txBox="1">
            <a:spLocks/>
          </p:cNvSpPr>
          <p:nvPr/>
        </p:nvSpPr>
        <p:spPr>
          <a:xfrm>
            <a:off x="2434055" y="3154685"/>
            <a:ext cx="9094688" cy="237743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br>
              <a:rPr lang="en-GB" u="sng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2100" dirty="0">
              <a:latin typeface="Aptos Narrow" panose="020B0004020202020204" pitchFamily="34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7AEEE71-CDD6-FC94-66F7-5DEA8C2F3F5D}"/>
              </a:ext>
            </a:extLst>
          </p:cNvPr>
          <p:cNvSpPr txBox="1">
            <a:spLocks/>
          </p:cNvSpPr>
          <p:nvPr/>
        </p:nvSpPr>
        <p:spPr>
          <a:xfrm>
            <a:off x="2733039" y="1341120"/>
            <a:ext cx="9351165" cy="1325876"/>
          </a:xfrm>
          <a:prstGeom prst="rect">
            <a:avLst/>
          </a:prstGeom>
        </p:spPr>
        <p:txBody>
          <a:bodyPr vert="horz" lIns="45720" tIns="45720" rIns="45720" bIns="45720" rtlCol="0">
            <a:normAutofit fontScale="3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00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LEAGUE SEASON STARTS </a:t>
            </a:r>
            <a:br>
              <a:rPr lang="en-GB" sz="51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9000" u="sng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SATURDAY 12 SEPTEMBER 2026</a:t>
            </a:r>
            <a:br>
              <a:rPr lang="en-GB" sz="38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3800" kern="100" dirty="0"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8517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AD913-852D-E1A7-3A34-B2E9E5BE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2C238B-C3CA-CEB3-AC61-F1486EE2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487" y="137157"/>
            <a:ext cx="6824547" cy="824278"/>
          </a:xfrm>
        </p:spPr>
        <p:txBody>
          <a:bodyPr rtlCol="0">
            <a:normAutofit/>
          </a:bodyPr>
          <a:lstStyle/>
          <a:p>
            <a:pPr rtl="0"/>
            <a:r>
              <a:rPr lang="en-GB" sz="4800" b="1" u="sng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Agenda item 09</a:t>
            </a:r>
            <a:r>
              <a:rPr lang="en-GB" sz="4800" b="1" cap="all" spc="400" dirty="0">
                <a:solidFill>
                  <a:schemeClr val="bg1"/>
                </a:solidFill>
                <a:latin typeface="Aptos Narrow" panose="020B0004020202020204" pitchFamily="34" charset="0"/>
              </a:rPr>
              <a:t> (03)  </a:t>
            </a:r>
            <a:endParaRPr lang="en-GB" sz="4800" dirty="0">
              <a:latin typeface="Aptos Narrow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D5043-656E-C494-FB12-88D4E8C7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 Condensed" panose="020B0606020104020203"/>
                <a:ea typeface="+mn-ea"/>
                <a:cs typeface="+mn-cs"/>
              </a:rPr>
              <a:t>Presentation Title</a:t>
            </a:r>
          </a:p>
        </p:txBody>
      </p:sp>
      <p:pic>
        <p:nvPicPr>
          <p:cNvPr id="5" name="Picture 4" descr="A blue circle with white text&#10;&#10;Description automatically generated">
            <a:extLst>
              <a:ext uri="{FF2B5EF4-FFF2-40B4-BE49-F238E27FC236}">
                <a16:creationId xmlns:a16="http://schemas.microsoft.com/office/drawing/2014/main" id="{515420B1-4A9A-8DB8-0068-6A09D11EE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77438" cy="2377438"/>
          </a:xfrm>
          <a:prstGeom prst="rect">
            <a:avLst/>
          </a:prstGeom>
        </p:spPr>
      </p:pic>
      <p:pic>
        <p:nvPicPr>
          <p:cNvPr id="16" name="Picture 15" descr="A blue circle with white text&#10;&#10;Description automatically generated">
            <a:extLst>
              <a:ext uri="{FF2B5EF4-FFF2-40B4-BE49-F238E27FC236}">
                <a16:creationId xmlns:a16="http://schemas.microsoft.com/office/drawing/2014/main" id="{BCC1EB1E-76D4-8B06-B0E1-2BE213976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0280"/>
            <a:ext cx="2377439" cy="2377439"/>
          </a:xfrm>
          <a:prstGeom prst="rect">
            <a:avLst/>
          </a:prstGeom>
        </p:spPr>
      </p:pic>
      <p:pic>
        <p:nvPicPr>
          <p:cNvPr id="17" name="Picture 16" descr="A blue circle with white text&#10;&#10;Description automatically generated">
            <a:extLst>
              <a:ext uri="{FF2B5EF4-FFF2-40B4-BE49-F238E27FC236}">
                <a16:creationId xmlns:a16="http://schemas.microsoft.com/office/drawing/2014/main" id="{7E6E5EA5-1CB6-91C5-073D-35D9EA44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80561"/>
            <a:ext cx="2377439" cy="2377439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DF3E056-CDAE-0184-91EF-D2A3C96E2FA6}"/>
              </a:ext>
            </a:extLst>
          </p:cNvPr>
          <p:cNvSpPr txBox="1">
            <a:spLocks/>
          </p:cNvSpPr>
          <p:nvPr/>
        </p:nvSpPr>
        <p:spPr>
          <a:xfrm>
            <a:off x="2434055" y="3154685"/>
            <a:ext cx="9094688" cy="237743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br>
              <a:rPr kumimoji="0" lang="en-GB" sz="1800" b="0" i="0" u="sng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576175E-047B-FE8C-24CF-2E0A6F11995B}"/>
              </a:ext>
            </a:extLst>
          </p:cNvPr>
          <p:cNvSpPr txBox="1">
            <a:spLocks/>
          </p:cNvSpPr>
          <p:nvPr/>
        </p:nvSpPr>
        <p:spPr>
          <a:xfrm>
            <a:off x="2610261" y="827605"/>
            <a:ext cx="9351165" cy="1412675"/>
          </a:xfrm>
          <a:prstGeom prst="rect">
            <a:avLst/>
          </a:prstGeom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kumimoji="0" lang="en-GB" sz="11200" b="1" i="0" u="sng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KICK-OFF TIME PROPOSALS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endParaRPr lang="en-GB" sz="11200" kern="100" dirty="0">
              <a:solidFill>
                <a:prstClr val="white"/>
              </a:solidFill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buClr>
                <a:srgbClr val="1CADE4"/>
              </a:buClr>
              <a:defRPr/>
            </a:pPr>
            <a:endParaRPr lang="en-GB" sz="11200" u="sng" kern="100" dirty="0">
              <a:solidFill>
                <a:prstClr val="white"/>
              </a:solidFill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endParaRPr lang="en-GB" sz="11200" kern="100" dirty="0">
              <a:solidFill>
                <a:prstClr val="white"/>
              </a:solidFill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buClr>
                <a:srgbClr val="1CADE4"/>
              </a:buClr>
              <a:defRPr/>
            </a:pPr>
            <a:r>
              <a:rPr lang="en-GB" sz="11200" u="sng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WRGFL MC PROPOSAL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EARLIEST KICK-OFF 09:30 SATURDAY </a:t>
            </a:r>
            <a:b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LATEST KICK-OFF 12:30 SATURDAY</a:t>
            </a:r>
            <a:b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96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MIDWEEK FIXTURES DEFAULT TO THURSDAY WITH KICK-OFF 18:30</a:t>
            </a:r>
            <a:b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11200" kern="100" dirty="0">
                <a:solidFill>
                  <a:prstClr val="white"/>
                </a:solidFill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GAMES CAN BE PLAY OUT OF THESE TIMES AND DAYS IF BOTH TEAMS COMPETING AGREE AND THE WRGFL ARE NOTIFIED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endParaRPr kumimoji="0" lang="en-GB" sz="5100" b="0" i="0" u="sng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None/>
              <a:tabLst/>
              <a:defRPr/>
            </a:pPr>
            <a:br>
              <a:rPr kumimoji="0" lang="en-GB" sz="3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1" name="Picture 10" descr="Soccer ball kicked in net">
            <a:extLst>
              <a:ext uri="{FF2B5EF4-FFF2-40B4-BE49-F238E27FC236}">
                <a16:creationId xmlns:a16="http://schemas.microsoft.com/office/drawing/2014/main" id="{1DE89749-D952-246E-A34D-1BE58CDCF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260" y="1408836"/>
            <a:ext cx="2753248" cy="183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385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1694</TotalTime>
  <Words>1006</Words>
  <Application>Microsoft Office PowerPoint</Application>
  <PresentationFormat>Widescreen</PresentationFormat>
  <Paragraphs>69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Narrow</vt:lpstr>
      <vt:lpstr>Calibri</vt:lpstr>
      <vt:lpstr>Tw Cen MT</vt:lpstr>
      <vt:lpstr>Tw Cen MT Condensed</vt:lpstr>
      <vt:lpstr>Wingdings 3</vt:lpstr>
      <vt:lpstr>Integral</vt:lpstr>
      <vt:lpstr>WRGFL AGM Agenda</vt:lpstr>
      <vt:lpstr>Agenada item o3</vt:lpstr>
      <vt:lpstr>Agenda item 04</vt:lpstr>
      <vt:lpstr>Agenda item 05</vt:lpstr>
      <vt:lpstr>Agenda item 06</vt:lpstr>
      <vt:lpstr>Agenda item 08</vt:lpstr>
      <vt:lpstr>Agenda item 09 (01)  </vt:lpstr>
      <vt:lpstr>Agenda item 09 (02)  </vt:lpstr>
      <vt:lpstr>Agenda item 09 (03)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Russ Clarke</dc:creator>
  <cp:lastModifiedBy>Russ Clarke</cp:lastModifiedBy>
  <cp:revision>14</cp:revision>
  <dcterms:created xsi:type="dcterms:W3CDTF">2024-07-08T06:55:34Z</dcterms:created>
  <dcterms:modified xsi:type="dcterms:W3CDTF">2026-08-12T11:16:26Z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